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0" r:id="rId37"/>
    <p:sldId id="291" r:id="rId38"/>
  </p:sldIdLst>
  <p:sldSz cx="12192000" cy="6858000"/>
  <p:notesSz cx="6858000" cy="9144000"/>
  <p:defaultTextStyle>
    <a:defPPr>
      <a:defRPr lang="ru-M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4CFE-5B82-2A11-FC8E-43945D37F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27DC8-83E7-E987-3943-D84C49B60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FD1D6-769C-610B-9BFC-83DAAEC99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F12A-FFF1-43B2-91B7-540F68F371B6}" type="datetimeFigureOut">
              <a:rPr lang="ru-MD" smtClean="0"/>
              <a:t>14.03.2023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F7969-8681-7D1A-4EE5-EFA7ECE4B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EF24F-8E0B-471D-6C18-DD718148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5B-3822-4CA2-A8F6-86B3F053DE07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779198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A273-C05A-A471-7609-1500809A7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1A320-5CD2-57DA-94CC-FAD2693B72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FF9F4-2174-0DB8-7D51-D224A1D28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F12A-FFF1-43B2-91B7-540F68F371B6}" type="datetimeFigureOut">
              <a:rPr lang="ru-MD" smtClean="0"/>
              <a:t>14.03.2023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37567-5BCA-BDCD-ED82-00ED9E80D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09719-8B4F-A27A-9BDB-8D1035C8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5B-3822-4CA2-A8F6-86B3F053DE07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833964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42F19D-C0A4-6FA0-4740-86B2371D8F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880996-184A-7A4C-3F03-D5A8E0D61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719C8-08CF-6373-7B01-D066B0EE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F12A-FFF1-43B2-91B7-540F68F371B6}" type="datetimeFigureOut">
              <a:rPr lang="ru-MD" smtClean="0"/>
              <a:t>14.03.2023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66E14-9529-AE5E-C81A-7B3451521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4F53D-490A-694C-2261-F9B285461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5B-3822-4CA2-A8F6-86B3F053DE07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71921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6B4D-8E3C-14B8-4B13-DE769FC5F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7F7A-2BFC-7755-F94A-D7EF617CA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2EF92-7BA9-4E00-496A-8A1ED0D2D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F12A-FFF1-43B2-91B7-540F68F371B6}" type="datetimeFigureOut">
              <a:rPr lang="ru-MD" smtClean="0"/>
              <a:t>14.03.2023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E2ACB-5C14-8DC4-2A9F-7549FEFD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6C967-94E5-2F71-A8AD-FD2CAB3E2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5B-3822-4CA2-A8F6-86B3F053DE07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15716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D2862-8EB3-BEB4-C6AF-6DC198F5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4D64B-BF91-DCF7-8020-FCFE1F886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04D7E-BEE2-5651-FBFC-63D0ABB2B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F12A-FFF1-43B2-91B7-540F68F371B6}" type="datetimeFigureOut">
              <a:rPr lang="ru-MD" smtClean="0"/>
              <a:t>14.03.2023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99A27-5E97-8664-2B87-BE831FBB2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E4BAC-5E0F-8FFD-A2DA-8F22EC75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5B-3822-4CA2-A8F6-86B3F053DE07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4177715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A06E-7AD2-E57E-524D-10A06F0D5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2B876-4CA5-230C-2562-7AC72A65D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BBB6D-89A0-FD72-BC21-DED657231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A0914-07B1-2C48-8E87-F35CCB5B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F12A-FFF1-43B2-91B7-540F68F371B6}" type="datetimeFigureOut">
              <a:rPr lang="ru-MD" smtClean="0"/>
              <a:t>14.03.2023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579AE-24EA-FB87-6DBE-6875D2CA7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17077-DE05-6EC1-D316-738E615E8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5B-3822-4CA2-A8F6-86B3F053DE07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258952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E49E1-9E7F-57A3-48F9-E7A3EAF1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FEAF7-06B9-37D1-AAF8-8C0D77EEE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60F7F-2B8B-9281-41A1-8F0E15AFF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9AB728-9A1D-B623-6B63-80878A291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BFFD2-D186-909A-9F00-B39D6A3446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6B33C3-BE48-850A-ADA0-A0A8BF610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F12A-FFF1-43B2-91B7-540F68F371B6}" type="datetimeFigureOut">
              <a:rPr lang="ru-MD" smtClean="0"/>
              <a:t>14.03.2023</a:t>
            </a:fld>
            <a:endParaRPr lang="ru-M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B0A3B-205A-BC93-F336-32253868D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04C01D-107E-FF48-CBFB-BBA447CDC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5B-3822-4CA2-A8F6-86B3F053DE07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381525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A9B5-0026-4050-8FEA-D8539272B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01A5A9-B245-387D-C42D-FDB8A5D61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F12A-FFF1-43B2-91B7-540F68F371B6}" type="datetimeFigureOut">
              <a:rPr lang="ru-MD" smtClean="0"/>
              <a:t>14.03.2023</a:t>
            </a:fld>
            <a:endParaRPr lang="ru-M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A0349-76E0-A0D3-C311-5A41E2D71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8639A-4129-C4E8-0B98-C8FE5B946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5B-3822-4CA2-A8F6-86B3F053DE07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710660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D5CEB4-EA4D-D15E-6E6C-7BFB04564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F12A-FFF1-43B2-91B7-540F68F371B6}" type="datetimeFigureOut">
              <a:rPr lang="ru-MD" smtClean="0"/>
              <a:t>14.03.2023</a:t>
            </a:fld>
            <a:endParaRPr lang="ru-M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08FA7-B932-C9D9-FD01-8CDC7D5AF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F04DF-1AE3-D744-3CFF-C4DA42496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5B-3822-4CA2-A8F6-86B3F053DE07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32274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AB62-1339-F91D-B1A8-7384ECAD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9F77D-B648-94DF-AA15-0CDD02EF8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8BDE2-86C5-3325-DDC1-600ADC248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DDCA7-8190-F52A-40C0-C8A406054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F12A-FFF1-43B2-91B7-540F68F371B6}" type="datetimeFigureOut">
              <a:rPr lang="ru-MD" smtClean="0"/>
              <a:t>14.03.2023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3D3DF-A4ED-6888-A13E-011797277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E5494-CB84-B50E-2935-8C5D574B2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5B-3822-4CA2-A8F6-86B3F053DE07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47118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4C13-6A0A-A221-DA18-0B66B323C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8CF26-1E0E-C725-6430-409C84B207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M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9F9DC8-3325-9F2C-D252-F45F7E1DE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5A888-5D53-A152-259C-1A46E4445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BF12A-FFF1-43B2-91B7-540F68F371B6}" type="datetimeFigureOut">
              <a:rPr lang="ru-MD" smtClean="0"/>
              <a:t>14.03.2023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3948A-9849-E0F1-4467-24B507F5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31E02-2B6B-5D96-097E-1ACC208F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D345B-3822-4CA2-A8F6-86B3F053DE07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668540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2EFBC1-8396-7DFE-18EF-33D031968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A0482-2300-B8AD-D280-F19B6316B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2447A-67FC-90E7-390F-467D9C338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BF12A-FFF1-43B2-91B7-540F68F371B6}" type="datetimeFigureOut">
              <a:rPr lang="ru-MD" smtClean="0"/>
              <a:t>14.03.2023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62259-5541-1AC2-8C4D-8FA663038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68B58-8F5B-AC8E-8F17-E005DDB9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D345B-3822-4CA2-A8F6-86B3F053DE07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66796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M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33FB23-750F-EEC3-A96E-620265F55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4" y="140685"/>
            <a:ext cx="11682472" cy="65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7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B5C4B3-980D-667F-E45A-4C766DEF6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8" y="171167"/>
            <a:ext cx="11591024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3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79621-89BD-AB06-D732-8AE08AEA1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6" y="171167"/>
            <a:ext cx="11621507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62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508B5-279B-EAE6-0C54-5CFEFE19A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6" y="186409"/>
            <a:ext cx="11621507" cy="64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07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88FC70-928C-2AB1-381C-4287247D1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163547"/>
            <a:ext cx="11606266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0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4D820-B3FF-0703-CA68-05A90A12E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6" y="163547"/>
            <a:ext cx="11621507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20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CCE39-D650-7744-92E6-E12F119DD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6" y="171167"/>
            <a:ext cx="11621507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39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C7E25-F18C-984F-D074-5AF70A484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5" y="171167"/>
            <a:ext cx="11651990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69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6428CB-A450-BC09-BCEA-01D8A785C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8" y="171167"/>
            <a:ext cx="11591024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59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894F6-7732-BAB3-DD2F-EAECE17E5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155926"/>
            <a:ext cx="11606266" cy="65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59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1BC1F-8973-D882-2DEA-BCD393355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7" y="178788"/>
            <a:ext cx="11598645" cy="65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1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D766CF-FC6C-DDF9-E3A1-1A7681656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5" y="163547"/>
            <a:ext cx="11651990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9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ED172E-9D51-2E96-0329-B78653961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57" y="167357"/>
            <a:ext cx="11613886" cy="65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50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DDABA1-4314-EF64-704A-E790527C3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171167"/>
            <a:ext cx="11606266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30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1E13E0-B251-D03F-9FB8-3878E17EE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57" y="167357"/>
            <a:ext cx="11613886" cy="65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88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FE489-4148-CE73-3ED2-691F8DC73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171167"/>
            <a:ext cx="11606266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86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3D498B-DA6D-74D8-0A52-3B3CB0B8E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163547"/>
            <a:ext cx="11606266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54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D74369-9698-1A4F-2D94-9D0758F5E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7" y="171167"/>
            <a:ext cx="11598645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12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871A40-1EC2-7CCF-1E0B-3B9C11385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8" y="163547"/>
            <a:ext cx="11591024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39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A328E3-25AC-AD61-D109-BF414C2B5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0" y="190219"/>
            <a:ext cx="11522439" cy="64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62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1EC15-0F4F-AE14-A37F-A156C4EFB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8" y="171167"/>
            <a:ext cx="11591024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98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8A560-126A-AA32-597F-108C675AE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171167"/>
            <a:ext cx="11606266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64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17BB6-50F0-1DE4-E077-B447B1342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84" y="94961"/>
            <a:ext cx="11667231" cy="6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68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6981A9-FA87-A1F1-8BFD-E8E565B42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7" y="171167"/>
            <a:ext cx="11598645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09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A65C6D-6A5B-BA3B-798B-6D5CF0BD4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178788"/>
            <a:ext cx="11606266" cy="65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1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E6B24-AEA2-4943-546B-840002987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98" y="159736"/>
            <a:ext cx="11583404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30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9935E7-2975-546F-6A0B-60EF03500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7" y="163547"/>
            <a:ext cx="11598645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45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BCDF14-995F-F259-2180-2B2F9BA2D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8" y="186409"/>
            <a:ext cx="11575783" cy="64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11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DF7D0-D8CE-8959-6D41-9CA12AFCC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6" y="171167"/>
            <a:ext cx="11629128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45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7A7103-2B91-3846-C049-025141F2D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6" y="186409"/>
            <a:ext cx="11621507" cy="64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30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AB5950-CE66-1702-A1CE-70186E912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8" y="186409"/>
            <a:ext cx="11575783" cy="64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78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F41EC-5A17-F6D6-B34D-1C9CA7B8B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5" y="163547"/>
            <a:ext cx="11651990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3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A3DE2-4991-0329-7FEE-9267225FE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194029"/>
            <a:ext cx="11606266" cy="646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85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223ED-3DF4-F742-0F8A-8FC268D57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6" y="171167"/>
            <a:ext cx="11621507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98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B570B9-D8AA-A57B-E039-841B238F0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26" y="163547"/>
            <a:ext cx="11636748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18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17379-DFEE-34AD-5E6E-B0C9B95E1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6" y="178788"/>
            <a:ext cx="11621507" cy="65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885B68-4432-587E-BA0E-11C10B396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8" y="171167"/>
            <a:ext cx="11575783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7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Sergiu Gr</dc:creator>
  <cp:lastModifiedBy>Sergiu Gr</cp:lastModifiedBy>
  <cp:revision>1</cp:revision>
  <dcterms:created xsi:type="dcterms:W3CDTF">2023-03-14T21:03:37Z</dcterms:created>
  <dcterms:modified xsi:type="dcterms:W3CDTF">2023-03-14T21:08:01Z</dcterms:modified>
</cp:coreProperties>
</file>